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2" r:id="rId2"/>
    <p:sldId id="256" r:id="rId3"/>
    <p:sldId id="257" r:id="rId4"/>
    <p:sldId id="264" r:id="rId5"/>
    <p:sldId id="258" r:id="rId6"/>
    <p:sldId id="259" r:id="rId7"/>
    <p:sldId id="260" r:id="rId8"/>
    <p:sldId id="261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01/12/2017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642194"/>
          </a:xfrm>
        </p:spPr>
        <p:txBody>
          <a:bodyPr>
            <a:normAutofit/>
          </a:bodyPr>
          <a:lstStyle/>
          <a:p>
            <a:r>
              <a:rPr lang="en-GB" dirty="0" smtClean="0"/>
              <a:t>In what ways can other people affect our self-esteem?  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2051720" y="1628800"/>
            <a:ext cx="792088" cy="936104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11560" y="980728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i="1" dirty="0" smtClean="0">
                <a:latin typeface="Comic Sans MS" pitchFamily="66" charset="0"/>
              </a:rPr>
              <a:t>Positively</a:t>
            </a:r>
            <a:endParaRPr lang="en-GB" sz="3600" i="1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82344" y="5266487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i="1" dirty="0" smtClean="0">
                <a:latin typeface="Comic Sans MS" pitchFamily="66" charset="0"/>
              </a:rPr>
              <a:t>Negatively</a:t>
            </a:r>
            <a:endParaRPr lang="en-GB" sz="3600" i="1" dirty="0">
              <a:latin typeface="Comic Sans MS" pitchFamily="66" charset="0"/>
            </a:endParaRPr>
          </a:p>
        </p:txBody>
      </p:sp>
      <p:cxnSp>
        <p:nvCxnSpPr>
          <p:cNvPr id="8" name="Straight Arrow Connector 7"/>
          <p:cNvCxnSpPr>
            <a:stCxn id="2" idx="2"/>
            <a:endCxn id="7" idx="0"/>
          </p:cNvCxnSpPr>
          <p:nvPr/>
        </p:nvCxnSpPr>
        <p:spPr>
          <a:xfrm>
            <a:off x="4582344" y="4207098"/>
            <a:ext cx="1548172" cy="1059389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3200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/>
          <a:lstStyle/>
          <a:p>
            <a:r>
              <a:rPr lang="en-GB" dirty="0" smtClean="0"/>
              <a:t>Looking after other people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2780928"/>
            <a:ext cx="7776864" cy="17526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GB" dirty="0" smtClean="0"/>
              <a:t>To understand how our words and behaviour can impact on the self-esteem of others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/>
              <a:t>How to praise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/>
              <a:t>How to give feedback </a:t>
            </a:r>
            <a:endParaRPr lang="en-GB" dirty="0"/>
          </a:p>
        </p:txBody>
      </p:sp>
      <p:pic>
        <p:nvPicPr>
          <p:cNvPr id="2050" name="Picture 2" descr="Image result for emoj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106" y="3645024"/>
            <a:ext cx="2118398" cy="2118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smtClean="0"/>
              <a:t>How to praise someone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Think back to the lessons on how to say ‘sorry’, what 3 things were important?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B______ L________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T____ of V_______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W______ you S____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How might this link to today’s lesson?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240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smtClean="0"/>
              <a:t>How to praise someone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Think back to the lessons on how to say ‘sorry’, what 3 things were important?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B</a:t>
            </a:r>
            <a:r>
              <a:rPr lang="en-GB" u="sng" dirty="0" smtClean="0">
                <a:solidFill>
                  <a:schemeClr val="tx1"/>
                </a:solidFill>
              </a:rPr>
              <a:t>ody</a:t>
            </a:r>
            <a:r>
              <a:rPr lang="en-GB" dirty="0" smtClean="0">
                <a:solidFill>
                  <a:schemeClr val="tx1"/>
                </a:solidFill>
              </a:rPr>
              <a:t> L</a:t>
            </a:r>
            <a:r>
              <a:rPr lang="en-GB" u="sng" dirty="0" smtClean="0">
                <a:solidFill>
                  <a:schemeClr val="tx1"/>
                </a:solidFill>
              </a:rPr>
              <a:t>anguage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T</a:t>
            </a:r>
            <a:r>
              <a:rPr lang="en-GB" u="sng" dirty="0" smtClean="0">
                <a:solidFill>
                  <a:schemeClr val="tx1"/>
                </a:solidFill>
              </a:rPr>
              <a:t>one</a:t>
            </a:r>
            <a:r>
              <a:rPr lang="en-GB" dirty="0" smtClean="0">
                <a:solidFill>
                  <a:schemeClr val="tx1"/>
                </a:solidFill>
              </a:rPr>
              <a:t> of V</a:t>
            </a:r>
            <a:r>
              <a:rPr lang="en-GB" u="sng" dirty="0" smtClean="0">
                <a:solidFill>
                  <a:schemeClr val="tx1"/>
                </a:solidFill>
              </a:rPr>
              <a:t>oice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</a:t>
            </a:r>
            <a:r>
              <a:rPr lang="en-GB" u="sng" dirty="0" smtClean="0">
                <a:solidFill>
                  <a:schemeClr val="tx1"/>
                </a:solidFill>
              </a:rPr>
              <a:t>hat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OR W</a:t>
            </a:r>
            <a:r>
              <a:rPr lang="en-GB" u="sng" dirty="0" smtClean="0">
                <a:solidFill>
                  <a:schemeClr val="tx1"/>
                </a:solidFill>
              </a:rPr>
              <a:t>ords</a:t>
            </a:r>
            <a:r>
              <a:rPr lang="en-GB" dirty="0" smtClean="0">
                <a:solidFill>
                  <a:schemeClr val="tx1"/>
                </a:solidFill>
              </a:rPr>
              <a:t> you Say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How might this link to today’s lesson?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486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err="1" smtClean="0"/>
              <a:t>Roleplay</a:t>
            </a:r>
            <a:r>
              <a:rPr lang="en-GB" dirty="0" smtClean="0"/>
              <a:t>: The power of ‘tone of voice’ and ‘body language’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2379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>
                <a:solidFill>
                  <a:schemeClr val="tx1"/>
                </a:solidFill>
              </a:rPr>
              <a:t>Select one of these words and create 3 very short </a:t>
            </a:r>
            <a:r>
              <a:rPr lang="en-GB" sz="2800" dirty="0" err="1" smtClean="0">
                <a:solidFill>
                  <a:schemeClr val="tx1"/>
                </a:solidFill>
              </a:rPr>
              <a:t>roleplays</a:t>
            </a:r>
            <a:r>
              <a:rPr lang="en-GB" sz="2800" dirty="0" smtClean="0">
                <a:solidFill>
                  <a:schemeClr val="tx1"/>
                </a:solidFill>
              </a:rPr>
              <a:t> which use one of the positive  words below in a way that: </a:t>
            </a:r>
          </a:p>
          <a:p>
            <a:pPr marL="0" indent="0">
              <a:buNone/>
            </a:pPr>
            <a:endParaRPr lang="en-GB" sz="2800" dirty="0" smtClean="0">
              <a:solidFill>
                <a:schemeClr val="tx1"/>
              </a:solidFill>
            </a:endParaRPr>
          </a:p>
          <a:p>
            <a:r>
              <a:rPr lang="en-GB" sz="2800" dirty="0" smtClean="0">
                <a:solidFill>
                  <a:schemeClr val="tx1"/>
                </a:solidFill>
              </a:rPr>
              <a:t>Will make someone feel good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Will make someone feel bad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Will leave them confused 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5445224"/>
            <a:ext cx="7292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good 	fantastic	excellent	amazing	best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6283761" y="3284984"/>
            <a:ext cx="2664296" cy="1512168"/>
          </a:xfrm>
          <a:prstGeom prst="wedgeRectCallout">
            <a:avLst>
              <a:gd name="adj1" fmla="val -42120"/>
              <a:gd name="adj2" fmla="val 906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You are not allowed to use a negative e.g. that free kick was not good.  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327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en-GB" dirty="0" smtClean="0"/>
              <a:t>Giving Feedback: </a:t>
            </a:r>
            <a:br>
              <a:rPr lang="en-GB" dirty="0" smtClean="0"/>
            </a:br>
            <a:r>
              <a:rPr lang="en-GB" dirty="0" smtClean="0"/>
              <a:t>The feedback sandwich </a:t>
            </a:r>
            <a:endParaRPr lang="en-GB" dirty="0"/>
          </a:p>
        </p:txBody>
      </p:sp>
      <p:pic>
        <p:nvPicPr>
          <p:cNvPr id="1026" name="Picture 2" descr="Image result for feedback sandwi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68960"/>
            <a:ext cx="5575685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6012160" y="2060848"/>
            <a:ext cx="2736304" cy="1152128"/>
          </a:xfrm>
          <a:prstGeom prst="wedgeRectCallout">
            <a:avLst>
              <a:gd name="adj1" fmla="val -49597"/>
              <a:gd name="adj2" fmla="val 10510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Why might this work well? 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6042438" y="4092410"/>
            <a:ext cx="2736304" cy="1152128"/>
          </a:xfrm>
          <a:prstGeom prst="wedgeRectCallout">
            <a:avLst>
              <a:gd name="adj1" fmla="val -49597"/>
              <a:gd name="adj2" fmla="val 10510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What might go wrong?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143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en-GB" dirty="0" smtClean="0"/>
              <a:t>What is wrong with each feedback sandwich? 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4932040" y="2250374"/>
            <a:ext cx="3672408" cy="29523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omic Sans MS" pitchFamily="66" charset="0"/>
              </a:rPr>
              <a:t>This is unbelievably good.  I am really pleased.  However, I do need you to redraft all of it.  It is really good though!  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66493" y="3284984"/>
            <a:ext cx="3672408" cy="29523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omic Sans MS" pitchFamily="66" charset="0"/>
              </a:rPr>
              <a:t>Well done!  The title is beautiful.  I hate the rest of the presentation but at least your hair is pretty.  </a:t>
            </a:r>
          </a:p>
        </p:txBody>
      </p:sp>
    </p:spTree>
    <p:extLst>
      <p:ext uri="{BB962C8B-B14F-4D97-AF65-F5344CB8AC3E}">
        <p14:creationId xmlns:p14="http://schemas.microsoft.com/office/powerpoint/2010/main" val="2395543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Swap exercise books and give each other verbal feedback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Think about your </a:t>
            </a:r>
            <a:r>
              <a:rPr lang="en-GB" u="sng" dirty="0" smtClean="0">
                <a:solidFill>
                  <a:schemeClr val="tx1"/>
                </a:solidFill>
              </a:rPr>
              <a:t>body language </a:t>
            </a:r>
            <a:r>
              <a:rPr lang="en-GB" dirty="0" smtClean="0">
                <a:solidFill>
                  <a:schemeClr val="tx1"/>
                </a:solidFill>
              </a:rPr>
              <a:t>and </a:t>
            </a:r>
            <a:r>
              <a:rPr lang="en-GB" u="sng" dirty="0" smtClean="0">
                <a:solidFill>
                  <a:schemeClr val="tx1"/>
                </a:solidFill>
              </a:rPr>
              <a:t>tone of voice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Make sure that your comments are </a:t>
            </a:r>
            <a:r>
              <a:rPr lang="en-GB" u="sng" dirty="0" smtClean="0">
                <a:solidFill>
                  <a:schemeClr val="tx1"/>
                </a:solidFill>
              </a:rPr>
              <a:t>about the work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Be </a:t>
            </a:r>
            <a:r>
              <a:rPr lang="en-GB" u="sng" dirty="0" smtClean="0">
                <a:solidFill>
                  <a:schemeClr val="tx1"/>
                </a:solidFill>
              </a:rPr>
              <a:t>positive</a:t>
            </a:r>
            <a:r>
              <a:rPr lang="en-GB" dirty="0" smtClean="0">
                <a:solidFill>
                  <a:schemeClr val="tx1"/>
                </a:solidFill>
              </a:rPr>
              <a:t> (but not ridiculous!)</a:t>
            </a:r>
          </a:p>
          <a:p>
            <a:r>
              <a:rPr lang="en-GB" dirty="0">
                <a:solidFill>
                  <a:schemeClr val="tx1"/>
                </a:solidFill>
              </a:rPr>
              <a:t>Identify no more than </a:t>
            </a:r>
            <a:r>
              <a:rPr lang="en-GB" u="sng" dirty="0">
                <a:solidFill>
                  <a:schemeClr val="tx1"/>
                </a:solidFill>
              </a:rPr>
              <a:t>2 specific things </a:t>
            </a:r>
            <a:r>
              <a:rPr lang="en-GB" dirty="0">
                <a:solidFill>
                  <a:schemeClr val="tx1"/>
                </a:solidFill>
              </a:rPr>
              <a:t>to work on (choose the most important)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You can use the </a:t>
            </a:r>
            <a:r>
              <a:rPr lang="en-GB" u="sng" dirty="0" smtClean="0">
                <a:solidFill>
                  <a:schemeClr val="tx1"/>
                </a:solidFill>
              </a:rPr>
              <a:t>feedback sandwich </a:t>
            </a:r>
            <a:r>
              <a:rPr lang="en-GB" dirty="0" smtClean="0">
                <a:solidFill>
                  <a:schemeClr val="tx1"/>
                </a:solidFill>
              </a:rPr>
              <a:t>(but you don’t have to)  </a:t>
            </a:r>
          </a:p>
        </p:txBody>
      </p:sp>
    </p:spTree>
    <p:extLst>
      <p:ext uri="{BB962C8B-B14F-4D97-AF65-F5344CB8AC3E}">
        <p14:creationId xmlns:p14="http://schemas.microsoft.com/office/powerpoint/2010/main" val="2181415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is the most important thing you learned today?  Why?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3197403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42</TotalTime>
  <Words>340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Stepping Stones</vt:lpstr>
      <vt:lpstr>In what ways can other people affect our self-esteem?  </vt:lpstr>
      <vt:lpstr>Looking after other people </vt:lpstr>
      <vt:lpstr>How to praise someone </vt:lpstr>
      <vt:lpstr>How to praise someone </vt:lpstr>
      <vt:lpstr>Roleplay: The power of ‘tone of voice’ and ‘body language’ </vt:lpstr>
      <vt:lpstr>Giving Feedback:  The feedback sandwich </vt:lpstr>
      <vt:lpstr>What is wrong with each feedback sandwich? </vt:lpstr>
      <vt:lpstr>Swap exercise books and give each other verbal feedback</vt:lpstr>
      <vt:lpstr>What is the most important thing you learned today?  Why?  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Looking after other people</dc:title>
  <dc:creator>Ms K. Mitchell</dc:creator>
  <cp:lastModifiedBy>Ms J. Dimes</cp:lastModifiedBy>
  <cp:revision>5</cp:revision>
  <dcterms:created xsi:type="dcterms:W3CDTF">2017-07-19T14:34:41Z</dcterms:created>
  <dcterms:modified xsi:type="dcterms:W3CDTF">2017-12-01T12:15:17Z</dcterms:modified>
</cp:coreProperties>
</file>